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ED3D-F886-4B40-8BA9-FA1D8E438686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DDFC-E671-4F63-80A2-A55C1A84D6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53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ED3D-F886-4B40-8BA9-FA1D8E438686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DDFC-E671-4F63-80A2-A55C1A84D6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45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ED3D-F886-4B40-8BA9-FA1D8E438686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DDFC-E671-4F63-80A2-A55C1A84D6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453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ED3D-F886-4B40-8BA9-FA1D8E438686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DDFC-E671-4F63-80A2-A55C1A84D6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183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ED3D-F886-4B40-8BA9-FA1D8E438686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DDFC-E671-4F63-80A2-A55C1A84D6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779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ED3D-F886-4B40-8BA9-FA1D8E438686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DDFC-E671-4F63-80A2-A55C1A84D6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400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ED3D-F886-4B40-8BA9-FA1D8E438686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DDFC-E671-4F63-80A2-A55C1A84D6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39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ED3D-F886-4B40-8BA9-FA1D8E438686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DDFC-E671-4F63-80A2-A55C1A84D6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91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ED3D-F886-4B40-8BA9-FA1D8E438686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DDFC-E671-4F63-80A2-A55C1A84D6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879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ED3D-F886-4B40-8BA9-FA1D8E438686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DDFC-E671-4F63-80A2-A55C1A84D6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406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ED3D-F886-4B40-8BA9-FA1D8E438686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DDFC-E671-4F63-80A2-A55C1A84D6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5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4ED3D-F886-4B40-8BA9-FA1D8E438686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7DDFC-E671-4F63-80A2-A55C1A84D6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482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2956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64526" y="260648"/>
            <a:ext cx="82089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/>
              <a:t>УВАЖАЕМЫЕ ПРЕПОДАВАТЕЛИ, С ПРОФЕССИОНАЛЬНЫМ ПРАЗДНИКОМ!</a:t>
            </a:r>
            <a:endParaRPr lang="ru-RU" dirty="0"/>
          </a:p>
          <a:p>
            <a:pPr algn="ctr"/>
            <a:r>
              <a:rPr lang="ru-RU" b="1" dirty="0"/>
              <a:t>Сегодня все слова признательности и любви обращены к </a:t>
            </a:r>
            <a:r>
              <a:rPr lang="ru-RU" b="1" dirty="0" smtClean="0"/>
              <a:t>Вам.</a:t>
            </a:r>
            <a:endParaRPr lang="ru-RU" b="1" dirty="0"/>
          </a:p>
          <a:p>
            <a:pPr algn="just"/>
            <a:endParaRPr lang="ru-RU" b="1" dirty="0" smtClean="0"/>
          </a:p>
          <a:p>
            <a:pPr algn="just"/>
            <a:r>
              <a:rPr lang="ru-RU" b="1" dirty="0" smtClean="0"/>
              <a:t>Учитель </a:t>
            </a:r>
            <a:r>
              <a:rPr lang="ru-RU" b="1" dirty="0"/>
              <a:t>– источник знаний, которыми он щедро делится со своими </a:t>
            </a:r>
            <a:r>
              <a:rPr lang="ru-RU" b="1" dirty="0" smtClean="0"/>
              <a:t>учениками, </a:t>
            </a:r>
            <a:r>
              <a:rPr lang="ru-RU" b="1" dirty="0"/>
              <a:t>ведь благодаря  вам молодежь постигает жизнь как мир профессиональных возможностей. </a:t>
            </a:r>
            <a:r>
              <a:rPr lang="ru-RU" b="1" dirty="0" smtClean="0"/>
              <a:t>Учитель должен </a:t>
            </a:r>
            <a:r>
              <a:rPr lang="ru-RU" b="1" dirty="0"/>
              <a:t>объединять в своем характере безграничное терпение и твердость, а главное – любовь к людям.</a:t>
            </a:r>
          </a:p>
          <a:p>
            <a:pPr algn="just"/>
            <a:r>
              <a:rPr lang="ru-RU" b="1" dirty="0"/>
              <a:t>У педагогов профессиональных учебных заведений особая миссия. Ведь именно здесь происходит личностное и профессиональное становление будущих специалистов. </a:t>
            </a:r>
          </a:p>
          <a:p>
            <a:r>
              <a:rPr lang="ru-RU" b="1" dirty="0"/>
              <a:t>Именно вы обучаете и воспитываете будущих специалистов здравоохранения, фармакологии, будущих пожарных и спасателей, банкиров, специалистов автомастерских-людей самых разных профессий, тех, от кого зависит здоровье, процветание и благополучие всей страны.</a:t>
            </a:r>
          </a:p>
          <a:p>
            <a:r>
              <a:rPr lang="ru-RU" b="1" dirty="0"/>
              <a:t>Пусть этот праздничный день принесет вам положительные эмоции и </a:t>
            </a:r>
            <a:r>
              <a:rPr lang="ru-RU" b="1" dirty="0" smtClean="0"/>
              <a:t>радость. </a:t>
            </a:r>
          </a:p>
          <a:p>
            <a:r>
              <a:rPr lang="ru-RU" b="1" dirty="0" smtClean="0"/>
              <a:t>От </a:t>
            </a:r>
            <a:r>
              <a:rPr lang="ru-RU" b="1" dirty="0"/>
              <a:t>лица всего коллектива и студентов благодарю вас за терпение, энтузиазм и оптимизм. Искренне желаю здоровья, творческих успехов и достойных учеников!</a:t>
            </a:r>
          </a:p>
          <a:p>
            <a:r>
              <a:rPr lang="ru-RU" b="1" dirty="0"/>
              <a:t> </a:t>
            </a:r>
            <a:r>
              <a:rPr lang="ru-RU" b="1" i="1" dirty="0" smtClean="0"/>
              <a:t>Ректор</a:t>
            </a:r>
            <a:r>
              <a:rPr lang="ru-RU" b="1" i="1" dirty="0"/>
              <a:t>,</a:t>
            </a:r>
            <a:endParaRPr lang="ru-RU" b="1" dirty="0"/>
          </a:p>
          <a:p>
            <a:r>
              <a:rPr lang="ru-RU" b="1" i="1" dirty="0" smtClean="0"/>
              <a:t>доктор </a:t>
            </a:r>
            <a:r>
              <a:rPr lang="ru-RU" b="1" i="1" dirty="0"/>
              <a:t>биологических наук, профессор,</a:t>
            </a:r>
            <a:endParaRPr lang="ru-RU" b="1" dirty="0"/>
          </a:p>
          <a:p>
            <a:r>
              <a:rPr lang="ru-RU" b="1" i="1" dirty="0"/>
              <a:t>Почетный работник высшего профессионального образования,</a:t>
            </a:r>
            <a:endParaRPr lang="ru-RU" b="1" dirty="0"/>
          </a:p>
          <a:p>
            <a:r>
              <a:rPr lang="ru-RU" b="1" i="1" dirty="0"/>
              <a:t>И.М. Селиванов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309383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151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2021-10-05T09:18:06Z</dcterms:created>
  <dcterms:modified xsi:type="dcterms:W3CDTF">2021-10-05T09:36:01Z</dcterms:modified>
</cp:coreProperties>
</file>