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9E3A-0BBF-4160-9F4B-EF33D874F47A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E161-CA59-4159-BB9C-90AC0CA2F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24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9E3A-0BBF-4160-9F4B-EF33D874F47A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E161-CA59-4159-BB9C-90AC0CA2F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024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9E3A-0BBF-4160-9F4B-EF33D874F47A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E161-CA59-4159-BB9C-90AC0CA2F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54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9E3A-0BBF-4160-9F4B-EF33D874F47A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E161-CA59-4159-BB9C-90AC0CA2F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842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9E3A-0BBF-4160-9F4B-EF33D874F47A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E161-CA59-4159-BB9C-90AC0CA2F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540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9E3A-0BBF-4160-9F4B-EF33D874F47A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E161-CA59-4159-BB9C-90AC0CA2F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120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9E3A-0BBF-4160-9F4B-EF33D874F47A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E161-CA59-4159-BB9C-90AC0CA2F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094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9E3A-0BBF-4160-9F4B-EF33D874F47A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E161-CA59-4159-BB9C-90AC0CA2F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74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9E3A-0BBF-4160-9F4B-EF33D874F47A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E161-CA59-4159-BB9C-90AC0CA2F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054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9E3A-0BBF-4160-9F4B-EF33D874F47A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E161-CA59-4159-BB9C-90AC0CA2F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047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9E3A-0BBF-4160-9F4B-EF33D874F47A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E161-CA59-4159-BB9C-90AC0CA2F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740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59E3A-0BBF-4160-9F4B-EF33D874F47A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4E161-CA59-4159-BB9C-90AC0CA2F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264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4998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2021-10-01T10:51:29Z</dcterms:created>
  <dcterms:modified xsi:type="dcterms:W3CDTF">2021-10-01T10:51:40Z</dcterms:modified>
</cp:coreProperties>
</file>